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7" r:id="rId9"/>
    <p:sldId id="264" r:id="rId10"/>
    <p:sldId id="265"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9D1E7-9291-4DBD-ABF8-0BDA5BAF1CD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139844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D1E7-9291-4DBD-ABF8-0BDA5BAF1CD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302733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D1E7-9291-4DBD-ABF8-0BDA5BAF1CD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88623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D1E7-9291-4DBD-ABF8-0BDA5BAF1CD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184818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9D1E7-9291-4DBD-ABF8-0BDA5BAF1CD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86215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9D1E7-9291-4DBD-ABF8-0BDA5BAF1CD3}"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39809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9D1E7-9291-4DBD-ABF8-0BDA5BAF1CD3}"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59446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9D1E7-9291-4DBD-ABF8-0BDA5BAF1CD3}"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378424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9D1E7-9291-4DBD-ABF8-0BDA5BAF1CD3}"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167975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9D1E7-9291-4DBD-ABF8-0BDA5BAF1CD3}"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7558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9D1E7-9291-4DBD-ABF8-0BDA5BAF1CD3}"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E7469-B9CF-47F1-8F23-9D1AB58A8FBB}" type="slidenum">
              <a:rPr lang="en-US" smtClean="0"/>
              <a:t>‹#›</a:t>
            </a:fld>
            <a:endParaRPr lang="en-US"/>
          </a:p>
        </p:txBody>
      </p:sp>
    </p:spTree>
    <p:extLst>
      <p:ext uri="{BB962C8B-B14F-4D97-AF65-F5344CB8AC3E}">
        <p14:creationId xmlns:p14="http://schemas.microsoft.com/office/powerpoint/2010/main" val="336611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9D1E7-9291-4DBD-ABF8-0BDA5BAF1CD3}" type="datetimeFigureOut">
              <a:rPr lang="en-US" smtClean="0"/>
              <a:t>4/3/2023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E7469-B9CF-47F1-8F23-9D1AB58A8FBB}" type="slidenum">
              <a:rPr lang="en-US" smtClean="0"/>
              <a:t>‹#›</a:t>
            </a:fld>
            <a:endParaRPr lang="en-US"/>
          </a:p>
        </p:txBody>
      </p:sp>
    </p:spTree>
    <p:extLst>
      <p:ext uri="{BB962C8B-B14F-4D97-AF65-F5344CB8AC3E}">
        <p14:creationId xmlns:p14="http://schemas.microsoft.com/office/powerpoint/2010/main" val="235718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dlporta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Welcome to</a:t>
            </a:r>
            <a:br>
              <a:rPr lang="en-US" dirty="0" smtClean="0"/>
            </a:br>
            <a:r>
              <a:rPr lang="en-US" dirty="0" smtClean="0"/>
              <a:t>Spatial Data Logic</a:t>
            </a:r>
            <a:br>
              <a:rPr lang="en-US" dirty="0" smtClean="0"/>
            </a:br>
            <a:r>
              <a:rPr lang="en-US" dirty="0" smtClean="0"/>
              <a:t>(SDL)</a:t>
            </a:r>
            <a:endParaRPr lang="en-US" dirty="0"/>
          </a:p>
        </p:txBody>
      </p:sp>
      <p:sp>
        <p:nvSpPr>
          <p:cNvPr id="3" name="Subtitle 2"/>
          <p:cNvSpPr>
            <a:spLocks noGrp="1"/>
          </p:cNvSpPr>
          <p:nvPr>
            <p:ph type="subTitle" idx="1"/>
          </p:nvPr>
        </p:nvSpPr>
        <p:spPr/>
        <p:txBody>
          <a:bodyPr/>
          <a:lstStyle/>
          <a:p>
            <a:endParaRPr lang="en-US" dirty="0" smtClean="0"/>
          </a:p>
          <a:p>
            <a:r>
              <a:rPr lang="en-US" dirty="0" smtClean="0"/>
              <a:t>Creating a User Account to lookup information</a:t>
            </a:r>
            <a:endParaRPr lang="en-US" dirty="0"/>
          </a:p>
        </p:txBody>
      </p:sp>
    </p:spTree>
    <p:extLst>
      <p:ext uri="{BB962C8B-B14F-4D97-AF65-F5344CB8AC3E}">
        <p14:creationId xmlns:p14="http://schemas.microsoft.com/office/powerpoint/2010/main" val="270568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Permit Applications (cont’d)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9776" y="2031729"/>
            <a:ext cx="6979473" cy="4145233"/>
          </a:xfrm>
        </p:spPr>
      </p:pic>
    </p:spTree>
    <p:extLst>
      <p:ext uri="{BB962C8B-B14F-4D97-AF65-F5344CB8AC3E}">
        <p14:creationId xmlns:p14="http://schemas.microsoft.com/office/powerpoint/2010/main" val="187018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Inspections</a:t>
            </a:r>
            <a:endParaRPr lang="en-US" dirty="0"/>
          </a:p>
        </p:txBody>
      </p:sp>
      <p:sp>
        <p:nvSpPr>
          <p:cNvPr id="3" name="Content Placeholder 2"/>
          <p:cNvSpPr>
            <a:spLocks noGrp="1"/>
          </p:cNvSpPr>
          <p:nvPr>
            <p:ph idx="1"/>
          </p:nvPr>
        </p:nvSpPr>
        <p:spPr/>
        <p:txBody>
          <a:bodyPr/>
          <a:lstStyle/>
          <a:p>
            <a:r>
              <a:rPr lang="en-US" dirty="0" smtClean="0"/>
              <a:t>To view inspection status, click on inspections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4409" y="2462030"/>
            <a:ext cx="6323181" cy="3780870"/>
          </a:xfrm>
          <a:prstGeom prst="rect">
            <a:avLst/>
          </a:prstGeom>
        </p:spPr>
      </p:pic>
    </p:spTree>
    <p:extLst>
      <p:ext uri="{BB962C8B-B14F-4D97-AF65-F5344CB8AC3E}">
        <p14:creationId xmlns:p14="http://schemas.microsoft.com/office/powerpoint/2010/main" val="194920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Permit Applications (cont’d)</a:t>
            </a:r>
            <a:endParaRPr lang="en-US" dirty="0"/>
          </a:p>
        </p:txBody>
      </p:sp>
      <p:sp>
        <p:nvSpPr>
          <p:cNvPr id="3" name="Content Placeholder 2"/>
          <p:cNvSpPr>
            <a:spLocks noGrp="1"/>
          </p:cNvSpPr>
          <p:nvPr>
            <p:ph idx="1"/>
          </p:nvPr>
        </p:nvSpPr>
        <p:spPr/>
        <p:txBody>
          <a:bodyPr/>
          <a:lstStyle/>
          <a:p>
            <a:r>
              <a:rPr lang="en-US" dirty="0" smtClean="0"/>
              <a:t>Scroll down to bottom half of page to see additional details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440" y="2493593"/>
            <a:ext cx="6145120" cy="3683370"/>
          </a:xfrm>
          <a:prstGeom prst="rect">
            <a:avLst/>
          </a:prstGeom>
        </p:spPr>
      </p:pic>
    </p:spTree>
    <p:extLst>
      <p:ext uri="{BB962C8B-B14F-4D97-AF65-F5344CB8AC3E}">
        <p14:creationId xmlns:p14="http://schemas.microsoft.com/office/powerpoint/2010/main" val="250130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SDL Portal Sign Up</a:t>
            </a:r>
            <a:endParaRPr lang="en-US" dirty="0"/>
          </a:p>
        </p:txBody>
      </p:sp>
      <p:sp>
        <p:nvSpPr>
          <p:cNvPr id="3" name="Content Placeholder 2"/>
          <p:cNvSpPr>
            <a:spLocks noGrp="1"/>
          </p:cNvSpPr>
          <p:nvPr>
            <p:ph idx="1"/>
          </p:nvPr>
        </p:nvSpPr>
        <p:spPr>
          <a:xfrm>
            <a:off x="838200" y="1825625"/>
            <a:ext cx="10515600" cy="4767199"/>
          </a:xfrm>
        </p:spPr>
        <p:txBody>
          <a:bodyPr/>
          <a:lstStyle/>
          <a:p>
            <a:r>
              <a:rPr lang="en-US" dirty="0" smtClean="0"/>
              <a:t>Using any browser, go to </a:t>
            </a:r>
            <a:r>
              <a:rPr lang="en-US" dirty="0" smtClean="0">
                <a:hlinkClick r:id="rId2"/>
              </a:rPr>
              <a:t>www.SDLPortal.com</a:t>
            </a:r>
            <a:r>
              <a:rPr lang="en-US" dirty="0" smtClean="0"/>
              <a:t> and click on “Sign Up” to create an account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4160" y="2745842"/>
            <a:ext cx="6383679" cy="3618382"/>
          </a:xfrm>
          <a:prstGeom prst="rect">
            <a:avLst/>
          </a:prstGeom>
        </p:spPr>
      </p:pic>
      <p:sp>
        <p:nvSpPr>
          <p:cNvPr id="5" name="Up Arrow 4"/>
          <p:cNvSpPr/>
          <p:nvPr/>
        </p:nvSpPr>
        <p:spPr>
          <a:xfrm rot="18986611">
            <a:off x="9107423" y="3264408"/>
            <a:ext cx="246888" cy="548640"/>
          </a:xfrm>
          <a:prstGeom prst="up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7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SDL Portal Sign Up</a:t>
            </a:r>
            <a:endParaRPr lang="en-US" dirty="0"/>
          </a:p>
        </p:txBody>
      </p:sp>
      <p:sp>
        <p:nvSpPr>
          <p:cNvPr id="3" name="Content Placeholder 2"/>
          <p:cNvSpPr>
            <a:spLocks noGrp="1"/>
          </p:cNvSpPr>
          <p:nvPr>
            <p:ph idx="1"/>
          </p:nvPr>
        </p:nvSpPr>
        <p:spPr/>
        <p:txBody>
          <a:bodyPr/>
          <a:lstStyle/>
          <a:p>
            <a:pPr>
              <a:lnSpc>
                <a:spcPct val="150000"/>
              </a:lnSpc>
            </a:pPr>
            <a:r>
              <a:rPr lang="en-US" dirty="0" smtClean="0"/>
              <a:t>Once you sign up, SDL will send you an email usually within a few minutes, to verify your account</a:t>
            </a:r>
          </a:p>
          <a:p>
            <a:pPr>
              <a:lnSpc>
                <a:spcPct val="150000"/>
              </a:lnSpc>
            </a:pPr>
            <a:r>
              <a:rPr lang="en-US" dirty="0" smtClean="0"/>
              <a:t>Go to the verification email &amp; click on the link provided by SDL</a:t>
            </a:r>
          </a:p>
          <a:p>
            <a:pPr>
              <a:lnSpc>
                <a:spcPct val="150000"/>
              </a:lnSpc>
            </a:pPr>
            <a:r>
              <a:rPr lang="en-US" dirty="0" smtClean="0"/>
              <a:t>For Bedminster, you must enter </a:t>
            </a:r>
            <a:r>
              <a:rPr lang="en-US" dirty="0" smtClean="0">
                <a:solidFill>
                  <a:srgbClr val="FF0000"/>
                </a:solidFill>
              </a:rPr>
              <a:t>Bedminster Township</a:t>
            </a:r>
            <a:r>
              <a:rPr lang="en-US" dirty="0" smtClean="0"/>
              <a:t> to see the available property information</a:t>
            </a:r>
            <a:endParaRPr lang="en-US" dirty="0">
              <a:solidFill>
                <a:srgbClr val="FF0000"/>
              </a:solidFill>
            </a:endParaRPr>
          </a:p>
        </p:txBody>
      </p:sp>
    </p:spTree>
    <p:extLst>
      <p:ext uri="{BB962C8B-B14F-4D97-AF65-F5344CB8AC3E}">
        <p14:creationId xmlns:p14="http://schemas.microsoft.com/office/powerpoint/2010/main" val="299617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Property Search</a:t>
            </a:r>
            <a:endParaRPr lang="en-US" dirty="0"/>
          </a:p>
        </p:txBody>
      </p:sp>
      <p:sp>
        <p:nvSpPr>
          <p:cNvPr id="3" name="Content Placeholder 2"/>
          <p:cNvSpPr>
            <a:spLocks noGrp="1"/>
          </p:cNvSpPr>
          <p:nvPr>
            <p:ph idx="1"/>
          </p:nvPr>
        </p:nvSpPr>
        <p:spPr/>
        <p:txBody>
          <a:bodyPr/>
          <a:lstStyle/>
          <a:p>
            <a:pPr>
              <a:lnSpc>
                <a:spcPct val="150000"/>
              </a:lnSpc>
            </a:pPr>
            <a:r>
              <a:rPr lang="en-US" dirty="0" smtClean="0"/>
              <a:t>Once the account is set up &amp; you have logged in, you may search for any property record</a:t>
            </a:r>
          </a:p>
          <a:p>
            <a:pPr>
              <a:lnSpc>
                <a:spcPct val="150000"/>
              </a:lnSpc>
            </a:pPr>
            <a:r>
              <a:rPr lang="en-US" dirty="0" smtClean="0"/>
              <a:t>Please remember </a:t>
            </a:r>
            <a:r>
              <a:rPr lang="en-US" i="1" dirty="0" smtClean="0">
                <a:solidFill>
                  <a:srgbClr val="FF0000"/>
                </a:solidFill>
              </a:rPr>
              <a:t>less is more </a:t>
            </a:r>
            <a:r>
              <a:rPr lang="en-US" dirty="0" smtClean="0"/>
              <a:t>when searching.  </a:t>
            </a:r>
          </a:p>
          <a:p>
            <a:pPr lvl="1">
              <a:lnSpc>
                <a:spcPct val="150000"/>
              </a:lnSpc>
            </a:pPr>
            <a:r>
              <a:rPr lang="en-US" dirty="0" smtClean="0"/>
              <a:t>i.e. If you are looking for information on 2435 Lamington Road, it’s only necessary to enter 2435 Lam.  If it’s in SDL as 2435 Lamington Rd and the word Road is spelled out in your search, the search will return “No Results”</a:t>
            </a:r>
            <a:endParaRPr lang="en-US" dirty="0"/>
          </a:p>
        </p:txBody>
      </p:sp>
    </p:spTree>
    <p:extLst>
      <p:ext uri="{BB962C8B-B14F-4D97-AF65-F5344CB8AC3E}">
        <p14:creationId xmlns:p14="http://schemas.microsoft.com/office/powerpoint/2010/main" val="256565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Property Search (cont’d)</a:t>
            </a:r>
            <a:endParaRPr lang="en-US" dirty="0"/>
          </a:p>
        </p:txBody>
      </p:sp>
      <p:sp>
        <p:nvSpPr>
          <p:cNvPr id="5" name="Content Placeholder 4"/>
          <p:cNvSpPr>
            <a:spLocks noGrp="1"/>
          </p:cNvSpPr>
          <p:nvPr>
            <p:ph idx="1"/>
          </p:nvPr>
        </p:nvSpPr>
        <p:spPr/>
        <p:txBody>
          <a:bodyPr/>
          <a:lstStyle/>
          <a:p>
            <a:r>
              <a:rPr lang="en-US" dirty="0" smtClean="0"/>
              <a:t>Click on property</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512" y="2510708"/>
            <a:ext cx="6144786" cy="3681005"/>
          </a:xfrm>
          <a:prstGeom prst="rect">
            <a:avLst/>
          </a:prstGeom>
        </p:spPr>
      </p:pic>
      <p:sp>
        <p:nvSpPr>
          <p:cNvPr id="7" name="Up Arrow 6"/>
          <p:cNvSpPr/>
          <p:nvPr/>
        </p:nvSpPr>
        <p:spPr>
          <a:xfrm rot="1103520">
            <a:off x="4517136" y="3950208"/>
            <a:ext cx="310896" cy="117957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14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Property Record</a:t>
            </a:r>
            <a:endParaRPr lang="en-US" dirty="0"/>
          </a:p>
        </p:txBody>
      </p:sp>
      <p:sp>
        <p:nvSpPr>
          <p:cNvPr id="5" name="Content Placeholder 4"/>
          <p:cNvSpPr>
            <a:spLocks noGrp="1"/>
          </p:cNvSpPr>
          <p:nvPr>
            <p:ph idx="1"/>
          </p:nvPr>
        </p:nvSpPr>
        <p:spPr/>
        <p:txBody>
          <a:bodyPr/>
          <a:lstStyle/>
          <a:p>
            <a:r>
              <a:rPr lang="en-US" dirty="0" smtClean="0"/>
              <a:t>Click on </a:t>
            </a:r>
            <a:r>
              <a:rPr lang="en-US" i="1" dirty="0" smtClean="0"/>
              <a:t>Section Summary</a:t>
            </a:r>
          </a:p>
          <a:p>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134" y="2389267"/>
            <a:ext cx="6229731" cy="3723688"/>
          </a:xfrm>
          <a:prstGeom prst="rect">
            <a:avLst/>
          </a:prstGeom>
        </p:spPr>
      </p:pic>
      <p:sp>
        <p:nvSpPr>
          <p:cNvPr id="7" name="Up Arrow 6"/>
          <p:cNvSpPr/>
          <p:nvPr/>
        </p:nvSpPr>
        <p:spPr>
          <a:xfrm rot="18557095">
            <a:off x="8348472" y="3849626"/>
            <a:ext cx="292608" cy="10881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36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Property Record</a:t>
            </a:r>
            <a:endParaRPr lang="en-US" dirty="0"/>
          </a:p>
        </p:txBody>
      </p:sp>
      <p:sp>
        <p:nvSpPr>
          <p:cNvPr id="6" name="Content Placeholder 5"/>
          <p:cNvSpPr>
            <a:spLocks noGrp="1"/>
          </p:cNvSpPr>
          <p:nvPr>
            <p:ph idx="1"/>
          </p:nvPr>
        </p:nvSpPr>
        <p:spPr>
          <a:xfrm>
            <a:off x="911352" y="1798193"/>
            <a:ext cx="10515600" cy="4351338"/>
          </a:xfrm>
        </p:spPr>
        <p:txBody>
          <a:bodyPr/>
          <a:lstStyle/>
          <a:p>
            <a:r>
              <a:rPr lang="en-US" dirty="0" smtClean="0"/>
              <a:t>Click on either category to see the information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9552" y="2598545"/>
            <a:ext cx="6139199" cy="3658491"/>
          </a:xfrm>
          <a:prstGeom prst="rect">
            <a:avLst/>
          </a:prstGeom>
        </p:spPr>
      </p:pic>
      <p:sp>
        <p:nvSpPr>
          <p:cNvPr id="8" name="Up Arrow 7"/>
          <p:cNvSpPr/>
          <p:nvPr/>
        </p:nvSpPr>
        <p:spPr>
          <a:xfrm rot="3082348">
            <a:off x="3469616" y="4495269"/>
            <a:ext cx="292608" cy="10881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56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Property Record</a:t>
            </a:r>
            <a:endParaRPr lang="en-US" dirty="0"/>
          </a:p>
        </p:txBody>
      </p:sp>
      <p:sp>
        <p:nvSpPr>
          <p:cNvPr id="3" name="Content Placeholder 2"/>
          <p:cNvSpPr>
            <a:spLocks noGrp="1"/>
          </p:cNvSpPr>
          <p:nvPr>
            <p:ph idx="1"/>
          </p:nvPr>
        </p:nvSpPr>
        <p:spPr/>
        <p:txBody>
          <a:bodyPr/>
          <a:lstStyle/>
          <a:p>
            <a:r>
              <a:rPr lang="en-US" dirty="0" smtClean="0"/>
              <a:t>Or scroll down to bottom of page for permit &amp; inspection information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375" y="2325916"/>
            <a:ext cx="6349439" cy="3851047"/>
          </a:xfrm>
          <a:prstGeom prst="rect">
            <a:avLst/>
          </a:prstGeom>
        </p:spPr>
      </p:pic>
      <p:sp>
        <p:nvSpPr>
          <p:cNvPr id="5" name="Up Arrow 4"/>
          <p:cNvSpPr/>
          <p:nvPr/>
        </p:nvSpPr>
        <p:spPr>
          <a:xfrm rot="3537996">
            <a:off x="3301581" y="5727335"/>
            <a:ext cx="292608" cy="10881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77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Permit Applications</a:t>
            </a:r>
            <a:endParaRPr lang="en-US" dirty="0"/>
          </a:p>
        </p:txBody>
      </p:sp>
      <p:sp>
        <p:nvSpPr>
          <p:cNvPr id="3" name="Content Placeholder 2"/>
          <p:cNvSpPr>
            <a:spLocks noGrp="1"/>
          </p:cNvSpPr>
          <p:nvPr>
            <p:ph idx="1"/>
          </p:nvPr>
        </p:nvSpPr>
        <p:spPr/>
        <p:txBody>
          <a:bodyPr/>
          <a:lstStyle/>
          <a:p>
            <a:r>
              <a:rPr lang="en-US" dirty="0" smtClean="0"/>
              <a:t>Click on “View” to see the individual permit application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572" y="2524849"/>
            <a:ext cx="6086856" cy="3652114"/>
          </a:xfrm>
          <a:prstGeom prst="rect">
            <a:avLst/>
          </a:prstGeom>
        </p:spPr>
      </p:pic>
      <p:sp>
        <p:nvSpPr>
          <p:cNvPr id="5" name="Up Arrow 4"/>
          <p:cNvSpPr/>
          <p:nvPr/>
        </p:nvSpPr>
        <p:spPr>
          <a:xfrm rot="3537996">
            <a:off x="3447886" y="4306492"/>
            <a:ext cx="292608" cy="10881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151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241</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Welcome to Spatial Data Logic (SDL)</vt:lpstr>
      <vt:lpstr>SDL Portal Sign Up</vt:lpstr>
      <vt:lpstr>SDL Portal Sign Up</vt:lpstr>
      <vt:lpstr>Property Search</vt:lpstr>
      <vt:lpstr>Property Search (cont’d)</vt:lpstr>
      <vt:lpstr>Property Record</vt:lpstr>
      <vt:lpstr>Property Record</vt:lpstr>
      <vt:lpstr>Property Record</vt:lpstr>
      <vt:lpstr>Permit Applications</vt:lpstr>
      <vt:lpstr>Permit Applications (cont’d)</vt:lpstr>
      <vt:lpstr>Inspections</vt:lpstr>
      <vt:lpstr>Permit Applications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Spatial Data Logic (SDL)</dc:title>
  <dc:creator>Kathleen Nagy-DeRosa</dc:creator>
  <cp:lastModifiedBy>Kathleen Nagy-DeRosa</cp:lastModifiedBy>
  <cp:revision>14</cp:revision>
  <dcterms:created xsi:type="dcterms:W3CDTF">2023-04-03T15:38:16Z</dcterms:created>
  <dcterms:modified xsi:type="dcterms:W3CDTF">2023-04-03T18:20:59Z</dcterms:modified>
</cp:coreProperties>
</file>